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9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1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87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5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54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3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5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8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2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4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7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DA6F600-304E-498B-9AA9-6797B4725049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BF528D9-F186-45B8-B5AF-A0D86699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3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staff@charter.net?subject=Responses%20to%20The%20Squiggle%20in%20Teaching%20with%20Orf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275A9-CF45-4561-A988-EA13FD888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Activities for “The Squiggle”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C3F30-4E74-40AC-AC2F-D765EA2B4E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Book by Carole Lexa Schafer</a:t>
            </a:r>
          </a:p>
          <a:p>
            <a:r>
              <a:rPr lang="en-US" dirty="0"/>
              <a:t>Power Point by </a:t>
            </a:r>
            <a:r>
              <a:rPr lang="en-US" dirty="0">
                <a:hlinkClick r:id="rId2"/>
              </a:rPr>
              <a:t>Karen Stafford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4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508" y="2584378"/>
            <a:ext cx="4036981" cy="369281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E8CBF3-CDD6-4855-A8C7-8FF0BCCF4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250266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898" y="4559779"/>
            <a:ext cx="6037221" cy="229822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C3FDFB0-28AE-4EA6-8FFC-BF00E7F54CA6}"/>
              </a:ext>
            </a:extLst>
          </p:cNvPr>
          <p:cNvSpPr txBox="1">
            <a:spLocks/>
          </p:cNvSpPr>
          <p:nvPr/>
        </p:nvSpPr>
        <p:spPr>
          <a:xfrm>
            <a:off x="1112519" y="-1334134"/>
            <a:ext cx="9966960" cy="282660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62555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4798" y="2222500"/>
            <a:ext cx="4582403" cy="3636963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E8B3F6F-0AA8-4943-843F-B90A48C3A583}"/>
              </a:ext>
            </a:extLst>
          </p:cNvPr>
          <p:cNvSpPr txBox="1">
            <a:spLocks/>
          </p:cNvSpPr>
          <p:nvPr/>
        </p:nvSpPr>
        <p:spPr>
          <a:xfrm>
            <a:off x="1112519" y="-1413302"/>
            <a:ext cx="9966960" cy="282660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125436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971" y="2515885"/>
            <a:ext cx="7760056" cy="304931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7505F49-7877-40F5-BD01-CBBB364DAD45}"/>
              </a:ext>
            </a:extLst>
          </p:cNvPr>
          <p:cNvSpPr txBox="1">
            <a:spLocks/>
          </p:cNvSpPr>
          <p:nvPr/>
        </p:nvSpPr>
        <p:spPr>
          <a:xfrm>
            <a:off x="1112519" y="-1136350"/>
            <a:ext cx="9966960" cy="282660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3218177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21" y="2555311"/>
            <a:ext cx="7781956" cy="31882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0CF410A-4A18-4913-B352-63DB76EE4B81}"/>
              </a:ext>
            </a:extLst>
          </p:cNvPr>
          <p:cNvSpPr txBox="1">
            <a:spLocks/>
          </p:cNvSpPr>
          <p:nvPr/>
        </p:nvSpPr>
        <p:spPr>
          <a:xfrm>
            <a:off x="1112519" y="-1334134"/>
            <a:ext cx="9966960" cy="282660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674764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972" y="3674123"/>
            <a:ext cx="7614053" cy="9506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DCBF590-823A-4A81-8F04-6E71F0983FF2}"/>
              </a:ext>
            </a:extLst>
          </p:cNvPr>
          <p:cNvSpPr txBox="1">
            <a:spLocks/>
          </p:cNvSpPr>
          <p:nvPr/>
        </p:nvSpPr>
        <p:spPr>
          <a:xfrm>
            <a:off x="1112520" y="0"/>
            <a:ext cx="9966960" cy="153785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171752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223" y="2442760"/>
            <a:ext cx="7577552" cy="319556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F9BD649-96E3-4D18-9CCF-01F63143653F}"/>
              </a:ext>
            </a:extLst>
          </p:cNvPr>
          <p:cNvSpPr txBox="1">
            <a:spLocks/>
          </p:cNvSpPr>
          <p:nvPr/>
        </p:nvSpPr>
        <p:spPr>
          <a:xfrm>
            <a:off x="1112520" y="207817"/>
            <a:ext cx="9966960" cy="1302327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Now, “draw” the path with your feet.</a:t>
            </a:r>
          </a:p>
        </p:txBody>
      </p:sp>
    </p:spTree>
    <p:extLst>
      <p:ext uri="{BB962C8B-B14F-4D97-AF65-F5344CB8AC3E}">
        <p14:creationId xmlns:p14="http://schemas.microsoft.com/office/powerpoint/2010/main" val="4218926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921" y="2371363"/>
            <a:ext cx="7738155" cy="37586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B586F6B-8C18-4C71-9396-7ABF73948227}"/>
              </a:ext>
            </a:extLst>
          </p:cNvPr>
          <p:cNvSpPr txBox="1">
            <a:spLocks/>
          </p:cNvSpPr>
          <p:nvPr/>
        </p:nvSpPr>
        <p:spPr>
          <a:xfrm>
            <a:off x="1112520" y="999202"/>
            <a:ext cx="9966960" cy="63563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Now, “draw” the path with your feet.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98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491" y="2914417"/>
            <a:ext cx="4540691" cy="22522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6F2BE63-9851-4327-A11C-A391E6D83B06}"/>
              </a:ext>
            </a:extLst>
          </p:cNvPr>
          <p:cNvSpPr txBox="1">
            <a:spLocks/>
          </p:cNvSpPr>
          <p:nvPr/>
        </p:nvSpPr>
        <p:spPr>
          <a:xfrm>
            <a:off x="1112520" y="-734568"/>
            <a:ext cx="9966960" cy="2264724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Now, “draw” the path with your feet.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53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508" y="2165985"/>
            <a:ext cx="4036981" cy="369281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8B0FE13-E12F-4584-A2CE-898DEC9AB9E5}"/>
              </a:ext>
            </a:extLst>
          </p:cNvPr>
          <p:cNvSpPr txBox="1">
            <a:spLocks/>
          </p:cNvSpPr>
          <p:nvPr/>
        </p:nvSpPr>
        <p:spPr>
          <a:xfrm>
            <a:off x="1112520" y="-734568"/>
            <a:ext cx="9966960" cy="2161586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Now, “draw” the path with your feet.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0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-734568"/>
            <a:ext cx="9966960" cy="2826604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D642C8-1611-4C41-B581-441AC0F2F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898" y="4559779"/>
            <a:ext cx="6037221" cy="229822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660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4798" y="2222500"/>
            <a:ext cx="4582403" cy="363696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BAA3478-F64A-4844-9763-A4A7BBCD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133174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971" y="2515885"/>
            <a:ext cx="7760056" cy="304931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91E4E61-5BC5-44B5-9729-057E8FFE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87514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21" y="2555311"/>
            <a:ext cx="7781956" cy="318825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3BEB597-7A59-4E3A-85AE-36F77800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21215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972" y="3674123"/>
            <a:ext cx="7614053" cy="9506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02C0AB3-4A39-447D-9FBF-1779AEBD3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3533995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223" y="2442760"/>
            <a:ext cx="7577552" cy="319556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2C6C60F-6A6B-42FA-A03C-04C2C724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140763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921" y="2371363"/>
            <a:ext cx="7738155" cy="37586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8AA89C-CB37-403B-8FA8-C2ECE6A15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2772274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491" y="2914417"/>
            <a:ext cx="4540691" cy="22522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323BA35-311F-4FD6-B808-774BA7C65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r>
              <a:rPr lang="en-US" dirty="0"/>
              <a:t>Follow with your voice</a:t>
            </a:r>
          </a:p>
        </p:txBody>
      </p:sp>
    </p:spTree>
    <p:extLst>
      <p:ext uri="{BB962C8B-B14F-4D97-AF65-F5344CB8AC3E}">
        <p14:creationId xmlns:p14="http://schemas.microsoft.com/office/powerpoint/2010/main" val="1119601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</TotalTime>
  <Words>151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Activities for “The Squiggle”</vt:lpstr>
      <vt:lpstr>Follow with your voice</vt:lpstr>
      <vt:lpstr>Follow with your voice</vt:lpstr>
      <vt:lpstr>Follow with your voice</vt:lpstr>
      <vt:lpstr>Follow with your voice</vt:lpstr>
      <vt:lpstr>Follow with your voice</vt:lpstr>
      <vt:lpstr>Follow with your voice</vt:lpstr>
      <vt:lpstr>Follow with your voice</vt:lpstr>
      <vt:lpstr>Follow with your voice</vt:lpstr>
      <vt:lpstr>Follow with your voice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Stafford</dc:creator>
  <cp:lastModifiedBy>Karen Stafford</cp:lastModifiedBy>
  <cp:revision>5</cp:revision>
  <dcterms:created xsi:type="dcterms:W3CDTF">2017-04-25T13:33:08Z</dcterms:created>
  <dcterms:modified xsi:type="dcterms:W3CDTF">2018-10-01T00:19:55Z</dcterms:modified>
</cp:coreProperties>
</file>