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72" r:id="rId6"/>
    <p:sldId id="260" r:id="rId7"/>
    <p:sldId id="266" r:id="rId8"/>
    <p:sldId id="262" r:id="rId9"/>
    <p:sldId id="261" r:id="rId10"/>
    <p:sldId id="277" r:id="rId11"/>
    <p:sldId id="263" r:id="rId12"/>
    <p:sldId id="264" r:id="rId13"/>
    <p:sldId id="265" r:id="rId14"/>
    <p:sldId id="289" r:id="rId15"/>
    <p:sldId id="278" r:id="rId16"/>
    <p:sldId id="281" r:id="rId17"/>
    <p:sldId id="282" r:id="rId18"/>
    <p:sldId id="283" r:id="rId19"/>
    <p:sldId id="284" r:id="rId20"/>
    <p:sldId id="285" r:id="rId21"/>
    <p:sldId id="286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46" autoAdjust="0"/>
    <p:restoredTop sz="86418" autoAdjust="0"/>
  </p:normalViewPr>
  <p:slideViewPr>
    <p:cSldViewPr snapToGrid="0" snapToObjects="1">
      <p:cViewPr varScale="1">
        <p:scale>
          <a:sx n="112" d="100"/>
          <a:sy n="112" d="100"/>
        </p:scale>
        <p:origin x="9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056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783666"/>
      </p:ext>
    </p:extLst>
  </p:cSld>
  <p:clrMap bg1="dk1" tx1="lt1" bg2="dk2" tx2="lt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E02C1-0ABF-4049-BEEA-1F415D29EA39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12886-A74C-FA48-9C8F-8B8D14C01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5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66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0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08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4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6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3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3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2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2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37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49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12886-A74C-FA48-9C8F-8B8D14C018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AB23-9D74-454E-BA70-1306DA4D2F90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01EE1-8FD9-3949-86B8-606A2705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ray123@aol.com" TargetMode="Externa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is.studio49.de/RIS.cfm" TargetMode="External"/><Relationship Id="rId4" Type="http://schemas.openxmlformats.org/officeDocument/2006/relationships/hyperlink" Target="http://ris.studio49.de/BarInstruments/Xylophones/XylophonesAuflage.cfm?Auflage=XM-07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791626" y="1756499"/>
            <a:ext cx="7772400" cy="36327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Instrument Hospital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ER </a:t>
            </a:r>
            <a:r>
              <a:rPr lang="en-US" b="1" dirty="0"/>
              <a:t>Repair and Care for Orff Instruments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err="1"/>
              <a:t>Lissa</a:t>
            </a:r>
            <a:r>
              <a:rPr lang="en-US" b="1" dirty="0"/>
              <a:t> </a:t>
            </a:r>
            <a:r>
              <a:rPr lang="en-US" b="1" dirty="0" smtClean="0"/>
              <a:t>Ray</a:t>
            </a:r>
            <a:br>
              <a:rPr lang="en-US" b="1" dirty="0" smtClean="0"/>
            </a:br>
            <a:r>
              <a:rPr lang="en-US" b="1" dirty="0" smtClean="0"/>
              <a:t>lray123@aol.com </a:t>
            </a:r>
            <a:br>
              <a:rPr lang="en-US" b="1" dirty="0" smtClean="0"/>
            </a:br>
            <a:r>
              <a:rPr lang="en-US" b="1" dirty="0" err="1" smtClean="0"/>
              <a:t>teachingwithorff.com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626" y="4133176"/>
            <a:ext cx="6400800" cy="17526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>
              <a:solidFill>
                <a:srgbClr val="686868"/>
              </a:solidFill>
              <a:latin typeface="HelveticaNeue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36" y="338569"/>
            <a:ext cx="1531579" cy="1446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350" y="5490529"/>
            <a:ext cx="2310490" cy="12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Recovered patients…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4809" y="1600200"/>
            <a:ext cx="6054381" cy="4525963"/>
          </a:xfrm>
        </p:spPr>
      </p:pic>
    </p:spTree>
    <p:extLst>
      <p:ext uri="{BB962C8B-B14F-4D97-AF65-F5344CB8AC3E}">
        <p14:creationId xmlns:p14="http://schemas.microsoft.com/office/powerpoint/2010/main" val="24519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753" b="8753"/>
          <a:stretch>
            <a:fillRect/>
          </a:stretch>
        </p:blipFill>
        <p:spPr>
          <a:xfrm rot="19491561">
            <a:off x="2340260" y="1737649"/>
            <a:ext cx="2152292" cy="11836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409">
            <a:off x="5877758" y="1226102"/>
            <a:ext cx="2548612" cy="166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57271">
            <a:off x="4353874" y="3253629"/>
            <a:ext cx="1957735" cy="1188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41555">
            <a:off x="1125661" y="4084258"/>
            <a:ext cx="2502596" cy="14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912"/>
            <a:ext cx="8229600" cy="52125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Loosen heads</a:t>
            </a:r>
          </a:p>
          <a:p>
            <a:r>
              <a:rPr lang="en-US" sz="2800" dirty="0" smtClean="0"/>
              <a:t>Crisscross to tighten</a:t>
            </a:r>
          </a:p>
          <a:p>
            <a:r>
              <a:rPr lang="en-US" sz="2800" dirty="0" smtClean="0"/>
              <a:t>Clean rusted hardware with Naval Jelly</a:t>
            </a:r>
            <a:endParaRPr lang="en-US" sz="2800" dirty="0"/>
          </a:p>
          <a:p>
            <a:r>
              <a:rPr lang="en-US" sz="2800" dirty="0" smtClean="0"/>
              <a:t>Timpani – label each drum with the range</a:t>
            </a:r>
          </a:p>
          <a:p>
            <a:r>
              <a:rPr lang="en-US" sz="2800" dirty="0" smtClean="0"/>
              <a:t>Use paraffin wax on the rim</a:t>
            </a:r>
          </a:p>
          <a:p>
            <a:r>
              <a:rPr lang="en-US" sz="2800" dirty="0" smtClean="0"/>
              <a:t>Remove dents with hairdryer and ice</a:t>
            </a:r>
          </a:p>
          <a:p>
            <a:r>
              <a:rPr lang="en-US" sz="2800" dirty="0" smtClean="0"/>
              <a:t>Clean plastic heads every year</a:t>
            </a:r>
          </a:p>
          <a:p>
            <a:r>
              <a:rPr lang="en-US" sz="2800" dirty="0" smtClean="0"/>
              <a:t>Silence hardware rattles with thread locking compound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89795">
            <a:off x="5664361" y="770831"/>
            <a:ext cx="2424305" cy="1668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209">
            <a:off x="7486886" y="2366304"/>
            <a:ext cx="1328001" cy="878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83278">
            <a:off x="6645013" y="3666107"/>
            <a:ext cx="1572162" cy="9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2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Teachingwithorff.com</a:t>
            </a:r>
            <a:r>
              <a:rPr lang="en-US" smtClean="0"/>
              <a:t>   repair videos</a:t>
            </a:r>
            <a:endParaRPr lang="en-US" dirty="0"/>
          </a:p>
          <a:p>
            <a:r>
              <a:rPr lang="en-US" dirty="0" smtClean="0"/>
              <a:t> lray123@aol.com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go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Michelle Brady/Studio 49/MMB Music</a:t>
            </a:r>
          </a:p>
          <a:p>
            <a:pPr marL="0" indent="0">
              <a:buNone/>
            </a:pPr>
            <a:r>
              <a:rPr lang="en-US" dirty="0"/>
              <a:t>Peggy McCreary / Grenoble </a:t>
            </a:r>
            <a:r>
              <a:rPr lang="en-US" dirty="0" smtClean="0"/>
              <a:t>Studios</a:t>
            </a:r>
          </a:p>
          <a:p>
            <a:pPr marL="0" indent="0">
              <a:buNone/>
            </a:pPr>
            <a:r>
              <a:rPr lang="en-US" dirty="0" smtClean="0"/>
              <a:t>Brian Burnett</a:t>
            </a:r>
          </a:p>
          <a:p>
            <a:pPr marL="0" indent="0">
              <a:buNone/>
            </a:pPr>
            <a:r>
              <a:rPr lang="en-US" dirty="0" smtClean="0"/>
              <a:t>Margie Orem</a:t>
            </a:r>
          </a:p>
          <a:p>
            <a:pPr marL="0" indent="0">
              <a:buNone/>
            </a:pPr>
            <a:r>
              <a:rPr lang="en-US" dirty="0" smtClean="0"/>
              <a:t>Patty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Summer Vacation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792" y="1252037"/>
            <a:ext cx="5131044" cy="1776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91" y="3296434"/>
            <a:ext cx="4462008" cy="329136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rcRect l="11180" r="11180"/>
          <a:stretch>
            <a:fillRect/>
          </a:stretch>
        </p:blipFill>
        <p:spPr>
          <a:xfrm>
            <a:off x="5772638" y="4426922"/>
            <a:ext cx="2672136" cy="14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643" r="-68643"/>
          <a:stretch>
            <a:fillRect/>
          </a:stretch>
        </p:blipFill>
        <p:spPr>
          <a:xfrm>
            <a:off x="-1839778" y="1600200"/>
            <a:ext cx="8229600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16723" b="16723"/>
          <a:stretch>
            <a:fillRect/>
          </a:stretch>
        </p:blipFill>
        <p:spPr>
          <a:xfrm>
            <a:off x="3545154" y="905168"/>
            <a:ext cx="5047063" cy="27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688" r="-41688"/>
          <a:stretch>
            <a:fillRect/>
          </a:stretch>
        </p:blipFill>
        <p:spPr>
          <a:xfrm>
            <a:off x="0" y="243180"/>
            <a:ext cx="5292714" cy="29107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80" y="3586288"/>
            <a:ext cx="4297719" cy="2680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94" y="0"/>
            <a:ext cx="3770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177" y="1600200"/>
            <a:ext cx="3463646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66633"/>
            <a:ext cx="3032811" cy="3099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8079"/>
            <a:ext cx="3232887" cy="3277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793" y="475151"/>
            <a:ext cx="3309087" cy="27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15" y="1600200"/>
            <a:ext cx="6603970" cy="4525963"/>
          </a:xfrm>
        </p:spPr>
      </p:pic>
    </p:spTree>
    <p:extLst>
      <p:ext uri="{BB962C8B-B14F-4D97-AF65-F5344CB8AC3E}">
        <p14:creationId xmlns:p14="http://schemas.microsoft.com/office/powerpoint/2010/main" val="369869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Organize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Label each bar and the resonator box</a:t>
            </a:r>
          </a:p>
          <a:p>
            <a:r>
              <a:rPr lang="en-US" dirty="0" smtClean="0"/>
              <a:t>Keep accidental bars handy</a:t>
            </a:r>
          </a:p>
          <a:p>
            <a:r>
              <a:rPr lang="en-US" dirty="0" smtClean="0"/>
              <a:t>Keep bars with original instruments</a:t>
            </a:r>
          </a:p>
          <a:p>
            <a:endParaRPr lang="en-US" dirty="0"/>
          </a:p>
          <a:p>
            <a:r>
              <a:rPr lang="en-US" dirty="0" smtClean="0"/>
              <a:t>Teach kids to remove bars safely</a:t>
            </a:r>
          </a:p>
          <a:p>
            <a:r>
              <a:rPr lang="en-US" dirty="0" smtClean="0"/>
              <a:t>Use the Music Alphabet Song</a:t>
            </a:r>
          </a:p>
          <a:p>
            <a:r>
              <a:rPr lang="en-US" dirty="0" smtClean="0"/>
              <a:t>Teach kids to report 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89" y="3568763"/>
            <a:ext cx="2928253" cy="227598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21433" b="21433"/>
          <a:stretch>
            <a:fillRect/>
          </a:stretch>
        </p:blipFill>
        <p:spPr>
          <a:xfrm>
            <a:off x="508205" y="1182731"/>
            <a:ext cx="3941623" cy="216774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889" y="693894"/>
            <a:ext cx="2696144" cy="242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828" y="3350472"/>
            <a:ext cx="2924205" cy="326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Herr Becker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9621" y="1035755"/>
            <a:ext cx="2327179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9534"/>
            <a:ext cx="2240866" cy="4709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791" y="2957767"/>
            <a:ext cx="4462008" cy="329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Teachingwithorff.com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lray123@aol.com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</a:t>
            </a:r>
            <a:r>
              <a:rPr lang="en-US" smtClean="0"/>
              <a:t>GO FIND SOME PATIENTS TO HEAL!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243" y="4679672"/>
            <a:ext cx="1531579" cy="144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Place bars on a towel</a:t>
            </a:r>
          </a:p>
          <a:p>
            <a:r>
              <a:rPr lang="en-US" dirty="0" smtClean="0"/>
              <a:t>Roll up and secure</a:t>
            </a:r>
          </a:p>
          <a:p>
            <a:r>
              <a:rPr lang="en-US" dirty="0" smtClean="0"/>
              <a:t>Label bundle</a:t>
            </a:r>
          </a:p>
          <a:p>
            <a:r>
              <a:rPr lang="en-US" dirty="0" smtClean="0"/>
              <a:t>Secure with elastic for short moves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Store in dry conditions</a:t>
            </a:r>
          </a:p>
          <a:p>
            <a:r>
              <a:rPr lang="en-US" dirty="0" smtClean="0"/>
              <a:t>Cover boxes with a </a:t>
            </a:r>
            <a:r>
              <a:rPr lang="en-US" dirty="0" err="1" smtClean="0"/>
              <a:t>dropcloth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38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Resonator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Clean, vacuum </a:t>
            </a:r>
          </a:p>
          <a:p>
            <a:r>
              <a:rPr lang="en-US" dirty="0"/>
              <a:t>R</a:t>
            </a:r>
            <a:r>
              <a:rPr lang="en-US" dirty="0" smtClean="0"/>
              <a:t>emove sticky residue</a:t>
            </a:r>
          </a:p>
          <a:p>
            <a:r>
              <a:rPr lang="en-US" dirty="0" smtClean="0"/>
              <a:t>Polish with furniture polish</a:t>
            </a:r>
            <a:endParaRPr lang="fi-FI" dirty="0"/>
          </a:p>
          <a:p>
            <a:r>
              <a:rPr lang="fi-FI" dirty="0" err="1" smtClean="0"/>
              <a:t>Caulk</a:t>
            </a:r>
            <a:r>
              <a:rPr lang="fi-FI" dirty="0" smtClean="0"/>
              <a:t> </a:t>
            </a:r>
            <a:r>
              <a:rPr lang="fi-FI" dirty="0" err="1" smtClean="0"/>
              <a:t>seams</a:t>
            </a:r>
            <a:r>
              <a:rPr lang="fi-FI" dirty="0" smtClean="0"/>
              <a:t> to </a:t>
            </a:r>
            <a:r>
              <a:rPr lang="fi-FI" dirty="0" err="1" smtClean="0"/>
              <a:t>fix</a:t>
            </a:r>
            <a:r>
              <a:rPr lang="fi-FI" dirty="0" smtClean="0"/>
              <a:t> </a:t>
            </a:r>
            <a:r>
              <a:rPr lang="fi-FI" dirty="0" err="1" smtClean="0"/>
              <a:t>buzzing</a:t>
            </a:r>
            <a:endParaRPr lang="fi-FI" dirty="0" smtClean="0"/>
          </a:p>
          <a:p>
            <a:r>
              <a:rPr lang="fi-FI" dirty="0" err="1" smtClean="0"/>
              <a:t>Glue</a:t>
            </a:r>
            <a:r>
              <a:rPr lang="fi-FI" dirty="0" smtClean="0"/>
              <a:t> </a:t>
            </a:r>
            <a:r>
              <a:rPr lang="fi-FI" dirty="0" err="1" smtClean="0"/>
              <a:t>cracks</a:t>
            </a:r>
            <a:r>
              <a:rPr lang="fi-FI" dirty="0" smtClean="0"/>
              <a:t> and </a:t>
            </a:r>
            <a:r>
              <a:rPr lang="fi-FI" dirty="0" err="1" smtClean="0"/>
              <a:t>clamp</a:t>
            </a:r>
            <a:endParaRPr lang="fi-FI" dirty="0" smtClean="0"/>
          </a:p>
          <a:p>
            <a:r>
              <a:rPr lang="fi-FI" dirty="0" err="1" smtClean="0"/>
              <a:t>Replace</a:t>
            </a:r>
            <a:r>
              <a:rPr lang="fi-FI" dirty="0" smtClean="0"/>
              <a:t> </a:t>
            </a:r>
            <a:r>
              <a:rPr lang="fi-FI" dirty="0" err="1" smtClean="0"/>
              <a:t>missing</a:t>
            </a:r>
            <a:r>
              <a:rPr lang="fi-FI" dirty="0" smtClean="0"/>
              <a:t> </a:t>
            </a:r>
            <a:r>
              <a:rPr lang="fi-FI" dirty="0" err="1" smtClean="0"/>
              <a:t>pieces</a:t>
            </a:r>
            <a:endParaRPr lang="fi-FI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179">
            <a:off x="6991067" y="586640"/>
            <a:ext cx="1223377" cy="137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5030">
            <a:off x="6032099" y="2263240"/>
            <a:ext cx="1500693" cy="153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801">
            <a:off x="6516851" y="3974037"/>
            <a:ext cx="1711246" cy="166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6095">
            <a:off x="4454313" y="4873947"/>
            <a:ext cx="1777724" cy="143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8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 and clamp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1417638"/>
            <a:ext cx="4186286" cy="4525963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595" y="1417638"/>
            <a:ext cx="3379643" cy="450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6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Pins and Tubing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47747"/>
          </a:xfrm>
        </p:spPr>
        <p:txBody>
          <a:bodyPr>
            <a:normAutofit/>
          </a:bodyPr>
          <a:lstStyle/>
          <a:p>
            <a:r>
              <a:rPr lang="en-US" dirty="0" smtClean="0"/>
              <a:t>Remove bent pins </a:t>
            </a:r>
          </a:p>
          <a:p>
            <a:r>
              <a:rPr lang="en-US" dirty="0" smtClean="0"/>
              <a:t>Replace with the correct size</a:t>
            </a:r>
          </a:p>
          <a:p>
            <a:r>
              <a:rPr lang="en-US" dirty="0" smtClean="0"/>
              <a:t>Check with manufacturer for questions</a:t>
            </a:r>
          </a:p>
          <a:p>
            <a:r>
              <a:rPr lang="en-US" dirty="0" smtClean="0"/>
              <a:t>Follow original tubing pattern</a:t>
            </a:r>
          </a:p>
          <a:p>
            <a:r>
              <a:rPr lang="en-US" dirty="0" smtClean="0"/>
              <a:t>Secure with tacks at ends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b="1" u="sng" dirty="0">
              <a:hlinkClick r:id="rId3"/>
            </a:endParaRPr>
          </a:p>
          <a:p>
            <a:pPr marL="0" indent="0">
              <a:buNone/>
            </a:pPr>
            <a:endParaRPr lang="da-DK" u="sng" dirty="0">
              <a:hlinkClick r:id="rId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41" y="4947947"/>
            <a:ext cx="2473902" cy="1604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943" y="4947947"/>
            <a:ext cx="2430164" cy="15971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6132">
            <a:off x="6289874" y="1344943"/>
            <a:ext cx="2478969" cy="1568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107" y="4947947"/>
            <a:ext cx="2428061" cy="1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Bondo</a:t>
            </a:r>
            <a:r>
              <a:rPr lang="en-US" dirty="0" smtClean="0"/>
              <a:t> to fix broken boxes, follow instructions on the package, work quickly</a:t>
            </a:r>
          </a:p>
          <a:p>
            <a:r>
              <a:rPr lang="en-US" dirty="0" smtClean="0"/>
              <a:t>After drying, sand to smooth surface</a:t>
            </a:r>
          </a:p>
          <a:p>
            <a:r>
              <a:rPr lang="en-US" dirty="0" smtClean="0"/>
              <a:t>Custom mix paint to match if desired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27" y="4029040"/>
            <a:ext cx="2252526" cy="282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3886306"/>
            <a:ext cx="2209842" cy="29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3076" r="13076"/>
          <a:stretch>
            <a:fillRect/>
          </a:stretch>
        </p:blipFill>
        <p:spPr>
          <a:xfrm>
            <a:off x="1330262" y="1196915"/>
            <a:ext cx="3297044" cy="1813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14" y="4115548"/>
            <a:ext cx="4887640" cy="1832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4977" y="270199"/>
            <a:ext cx="6900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Know your patient’s history.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710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Tone Bars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Xylophones – clean, remove sticky residue</a:t>
            </a:r>
          </a:p>
          <a:p>
            <a:r>
              <a:rPr lang="en-US" dirty="0" smtClean="0"/>
              <a:t>Polish with Old English Scratch Cover</a:t>
            </a:r>
          </a:p>
          <a:p>
            <a:r>
              <a:rPr lang="en-US" dirty="0" smtClean="0"/>
              <a:t>Re-draw letters with fine point metallic pen</a:t>
            </a:r>
          </a:p>
          <a:p>
            <a:r>
              <a:rPr lang="en-US" dirty="0" smtClean="0"/>
              <a:t>Avoid sunlight</a:t>
            </a:r>
            <a:endParaRPr lang="en-US" dirty="0"/>
          </a:p>
          <a:p>
            <a:r>
              <a:rPr lang="en-US" dirty="0" smtClean="0"/>
              <a:t>Glockenspiels- clean with </a:t>
            </a:r>
            <a:r>
              <a:rPr lang="en-US" dirty="0" smtClean="0">
                <a:solidFill>
                  <a:srgbClr val="FF0000"/>
                </a:solidFill>
              </a:rPr>
              <a:t>WD-40</a:t>
            </a:r>
          </a:p>
          <a:p>
            <a:r>
              <a:rPr lang="en-US" dirty="0" smtClean="0"/>
              <a:t>Protect with bore oil or chrome polish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886">
            <a:off x="7145282" y="3947434"/>
            <a:ext cx="1320951" cy="8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294</Words>
  <Application>Microsoft Macintosh PowerPoint</Application>
  <PresentationFormat>On-screen Show (4:3)</PresentationFormat>
  <Paragraphs>87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HelveticaNeue</vt:lpstr>
      <vt:lpstr>Black</vt:lpstr>
      <vt:lpstr>The Instrument Hospital  ER Repair and Care for Orff Instruments Lissa Ray lray123@aol.com  teachingwithorff.com</vt:lpstr>
      <vt:lpstr>Organize</vt:lpstr>
      <vt:lpstr>Moving and Storage</vt:lpstr>
      <vt:lpstr>Resonator Boxes</vt:lpstr>
      <vt:lpstr>Glue and clamp </vt:lpstr>
      <vt:lpstr>Pins and Tubing</vt:lpstr>
      <vt:lpstr>Plastic Boxes</vt:lpstr>
      <vt:lpstr>PowerPoint Presentation</vt:lpstr>
      <vt:lpstr>Tone Bars</vt:lpstr>
      <vt:lpstr>Recovered patients…</vt:lpstr>
      <vt:lpstr>Other parts</vt:lpstr>
      <vt:lpstr>Drums</vt:lpstr>
      <vt:lpstr>Questions?</vt:lpstr>
      <vt:lpstr>Thanks go to:</vt:lpstr>
      <vt:lpstr>My Summer Vacation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Herr Becker</vt:lpstr>
      <vt:lpstr>Questions?</vt:lpstr>
    </vt:vector>
  </TitlesOfParts>
  <Company>Northern Kentucky Montessori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Instrument Hospital ER Repair and Care for Orff Instruments Lissa Ray  LRay123@aol.com http://mmbmusic.com/repair/</dc:title>
  <dc:creator>Ann E. Ray</dc:creator>
  <cp:lastModifiedBy>Jenn Christofferson</cp:lastModifiedBy>
  <cp:revision>40</cp:revision>
  <dcterms:created xsi:type="dcterms:W3CDTF">2014-11-06T00:38:52Z</dcterms:created>
  <dcterms:modified xsi:type="dcterms:W3CDTF">2015-11-25T00:33:55Z</dcterms:modified>
</cp:coreProperties>
</file>